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5088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2" y="0"/>
            <a:ext cx="3035088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0563"/>
            <a:ext cx="4613275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381103"/>
            <a:ext cx="5603240" cy="41505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605"/>
            <a:ext cx="3035088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2" y="8760605"/>
            <a:ext cx="3035088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7163" y="1154113"/>
            <a:ext cx="4149725" cy="311150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969466A-595D-444D-AB03-67E045C0D3BD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6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437309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1080246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Customer wise Material Location defined in Rack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394446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Dispatch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FG AREA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851646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FG MATERIAL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:-Stock taking &amp; Reg.dispatch 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To reduce searching time for material founding in FG Area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461246"/>
            <a:ext cx="304165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</a:p>
          <a:p>
            <a:endParaRPr lang="en-US" altLang="en-US" sz="1050" dirty="0"/>
          </a:p>
          <a:p>
            <a:endParaRPr lang="en-US" altLang="en-US" sz="1050" dirty="0"/>
          </a:p>
          <a:p>
            <a:endParaRPr lang="en-US" altLang="en-US" sz="1050" dirty="0"/>
          </a:p>
          <a:p>
            <a:endParaRPr lang="en-US" altLang="en-US" sz="1050" dirty="0"/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385046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START</a:t>
            </a:r>
            <a:endParaRPr 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3850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537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15.07.2016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2129583"/>
            <a:ext cx="2514600" cy="8509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1.Anil Mane          3.Pandurang Kad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2.Sandeep Borkar4.Vinod Padvekar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5.Tushar Kolekar     6.Priya Deshmukh</a:t>
            </a: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55193" y="2922207"/>
            <a:ext cx="2513012" cy="977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1.To easily stock taking activity.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2.</a:t>
            </a:r>
            <a:r>
              <a:rPr lang="en-US" sz="1050" dirty="0"/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Minimum and maximum level defined </a:t>
            </a:r>
            <a:endParaRPr lang="en-US" sz="1050" b="1" dirty="0" smtClean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for material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3.Time Saving </a:t>
            </a:r>
            <a:endParaRPr 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32846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804646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899646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b="1" dirty="0" smtClean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1.</a:t>
            </a:r>
            <a:r>
              <a:rPr lang="en-US" altLang="en-US" sz="1050" dirty="0"/>
              <a:t>Material not place on proper location </a:t>
            </a:r>
          </a:p>
          <a:p>
            <a:r>
              <a:rPr lang="en-US" altLang="en-US" sz="1050" dirty="0"/>
              <a:t>2. 1s’ 2s not maintain at work area  </a:t>
            </a:r>
          </a:p>
          <a:p>
            <a:r>
              <a:rPr lang="en-US" altLang="en-US" sz="1050" dirty="0"/>
              <a:t>3. Very difficult to taking opening stock</a:t>
            </a:r>
            <a:r>
              <a:rPr lang="en-US" altLang="en-US" sz="1050" dirty="0" smtClean="0"/>
              <a:t>.</a:t>
            </a:r>
          </a:p>
          <a:p>
            <a:r>
              <a:rPr lang="en-US" altLang="en-US" sz="1050" dirty="0" smtClean="0"/>
              <a:t>4</a:t>
            </a:r>
            <a:r>
              <a:rPr lang="en-US" altLang="en-US" sz="1050" dirty="0"/>
              <a:t>. Mix-up material Issue</a:t>
            </a:r>
            <a:endParaRPr lang="en-US" sz="105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/>
              <a:t>4.Minimum and maximum level not defined for material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/>
              <a:t>5.Operator have a  </a:t>
            </a:r>
            <a:r>
              <a:rPr lang="en-US" sz="1050" dirty="0"/>
              <a:t>Fatigue </a:t>
            </a:r>
            <a:r>
              <a:rPr lang="en-US" sz="1050" dirty="0" smtClean="0"/>
              <a:t>for material founding</a:t>
            </a:r>
            <a:endParaRPr lang="en-US" sz="105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6. </a:t>
            </a:r>
            <a:r>
              <a:rPr lang="en-US" altLang="en-US" sz="1050" dirty="0"/>
              <a:t>Time required for material finding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sz="1050" dirty="0" smtClean="0"/>
              <a:t>All </a:t>
            </a:r>
            <a:r>
              <a:rPr lang="en-US" sz="1050" dirty="0"/>
              <a:t>Material place on proper location.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050" dirty="0"/>
              <a:t>1s’2s maintain at work area before shift starting.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050" dirty="0"/>
              <a:t>Now we are taking easily </a:t>
            </a:r>
            <a:r>
              <a:rPr lang="en-US" sz="1050" dirty="0" smtClean="0"/>
              <a:t>stock </a:t>
            </a:r>
            <a:r>
              <a:rPr lang="en-US" sz="1050" dirty="0"/>
              <a:t>due to proper </a:t>
            </a:r>
            <a:r>
              <a:rPr lang="en-US" sz="1050" dirty="0" smtClean="0"/>
              <a:t>location</a:t>
            </a:r>
            <a:endParaRPr lang="en-US" sz="1050" dirty="0"/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050" dirty="0"/>
              <a:t>Very easy to find Material with proper location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en-US" sz="1050" dirty="0"/>
              <a:t>Minimum and maximum level defined for material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6.     </a:t>
            </a:r>
            <a:r>
              <a:rPr lang="en-US" altLang="en-US" sz="1050" dirty="0"/>
              <a:t>Now operator easily find out the material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/>
              <a:t>7.      Time Save </a:t>
            </a: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879259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6107859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6107859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6107859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336459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98636" y="3899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272959"/>
            <a:ext cx="1752600" cy="477434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Export ,SPD AND After Market packing Material Area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336459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4267200"/>
            <a:ext cx="2513012" cy="107865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We need to put all material as per location 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Material put on location as per List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		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We monitor on daily basis.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476996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  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175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338046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338046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	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0" name="Oval 2"/>
          <p:cNvSpPr>
            <a:spLocks noChangeArrowheads="1"/>
          </p:cNvSpPr>
          <p:nvPr/>
        </p:nvSpPr>
        <p:spPr bwMode="auto">
          <a:xfrm>
            <a:off x="609600" y="2286000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94764" y="2465007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97559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97559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23.07.2016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5" name="Straight Connector 7"/>
          <p:cNvCxnSpPr>
            <a:cxnSpLocks noChangeShapeType="1"/>
          </p:cNvCxnSpPr>
          <p:nvPr/>
        </p:nvCxnSpPr>
        <p:spPr bwMode="auto">
          <a:xfrm>
            <a:off x="304800" y="16501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6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7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cxnSp>
        <p:nvCxnSpPr>
          <p:cNvPr id="4188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9" name="Straight Connector 30"/>
          <p:cNvCxnSpPr>
            <a:cxnSpLocks noChangeShapeType="1"/>
            <a:endCxn id="4187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pic>
        <p:nvPicPr>
          <p:cNvPr id="2050" name="Picture 2" descr="C:\Users\desp103\AppData\Local\Microsoft\Windows\Temporary Internet Files\Content.Outlook\JXJ3A8I1\IMG-20160824-WA00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03903"/>
            <a:ext cx="2743200" cy="185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esp103\AppData\Local\Microsoft\Windows\Temporary Internet Files\Content.Outlook\JXJ3A8I1\IMG-20160824-WA000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913" y="1632069"/>
            <a:ext cx="1507962" cy="188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esp103\AppData\Local\Microsoft\Windows\Temporary Internet Files\Content.Outlook\JXJ3A8I1\IMG-20160824-WA000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390" y="1637508"/>
            <a:ext cx="1536803" cy="188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4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310</Words>
  <Application>Microsoft Office PowerPoint</Application>
  <PresentationFormat>On-screen Show (4:3)</PresentationFormat>
  <Paragraphs>89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pravin Shinde</cp:lastModifiedBy>
  <cp:revision>34</cp:revision>
  <cp:lastPrinted>2016-11-17T06:31:23Z</cp:lastPrinted>
  <dcterms:created xsi:type="dcterms:W3CDTF">2006-08-16T00:00:00Z</dcterms:created>
  <dcterms:modified xsi:type="dcterms:W3CDTF">2017-01-07T10:58:47Z</dcterms:modified>
</cp:coreProperties>
</file>